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7" r:id="rId2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6DF96-1A74-7B47-AD19-47410BE78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C1A72-CAA8-6447-9B55-273A6942B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37863-E929-2042-A36D-63168E605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4EBB9-89EB-3C4F-8873-DC553C52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55629-4D56-044A-879A-2A4B71129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5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FEA9-FAB6-CD4F-B3D2-BA1F53D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52CE3-5A6B-2E4B-8595-086029743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57950-18C8-254D-A19B-957EE069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D2A8F-AB5D-D646-8094-16F3571F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56094-F304-AB46-A3D1-1408C31B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5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3B6058-D355-4349-A563-AEEE20AA64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DB8B9-B5F1-C64B-A3D4-FF98C0074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5B268-0A32-5C4E-978B-E18A14223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0C137-13E1-4947-AF91-5E93522BD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DB337-6908-4E42-B08A-F4AC83FB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68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8348C-5E9D-C445-A693-AB7F8D50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C6993-F335-4F48-8BB4-EFDF740B6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185A3-EC86-F148-B913-C34F6EB9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0C202-3770-2547-AED7-3BFC19824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5321B-09A2-2240-9E58-29F8FB43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5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C177A-5CF1-DA4D-A466-E7DBF0EA3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38560-89BA-594E-9F3A-46F363E69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FCA9C-7CD3-3549-826D-7D404287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B0663-E2EF-A54D-8A98-4C5D5CD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1D13E-6023-2942-9215-44068F21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51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E86A2-FCF1-E54F-9941-C59CB155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319E3-55EC-9F44-8575-573F52D5E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422DA-D0AE-2B48-B87B-BA9387966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5F068-656E-474F-AEE6-0AE5F917C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5F585-77C2-3F4A-A291-57E2C920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6DEBF-7B78-E244-9E23-B433C8C00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14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7DC2-BAB9-1340-BB04-5E0FA276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66CAC-F7D1-664E-8D0E-EC0AF71C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3112A-F443-904B-AEAF-B0200EB0A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B60C37-2FEB-1F4C-850B-24E3A38A0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3737D6-38F3-8948-857F-40850687C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27C228-0343-B443-88B4-5B621D7F3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87044-597C-7C48-A65A-54D332420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21C98-EBA8-9141-A8D3-EBCF0C8D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9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2231-2BF3-8840-B6FF-9E8948E9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FD913-1F24-9D4D-9203-C93447A6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547908-2A93-8147-8747-BAD24FF6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5BC92-DB49-4A40-97F8-605D11A5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45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A692B-0470-7049-933F-8389907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208A-194B-8E4A-BD24-4E9855370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9BFA7-E5BE-F64C-BC40-4F5AB37C0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01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0C45-38A8-AB48-909A-95237C863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B666-5898-8F48-A283-2B704D0E4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EDF86-7E8B-5947-8088-B297ACCA9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53A2E-4D3B-5C44-848E-3D36B7B7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77AD3-B044-5442-8093-E5B81B7F0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CCDAC-FB4C-DB42-9FD0-15F8A7B4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06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BB935-73CD-A540-846B-8EEB3AA7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348FD1-CBB5-BE45-8B89-6AD749BFD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4B254-2901-3848-A534-8A68ABF1D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BD7EB-08BC-4B4D-BA08-B2628C6A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441B3-3703-8243-AD7D-EB4B7863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BD257-2374-8F4F-922A-8D0C8F878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4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217B1-1CF2-F84C-AB10-6FF19178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11E2F-1AEF-AF44-AAAB-78D57398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C8344-860D-AF48-A10E-99EDC952AF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40094-5073-474E-B795-816E6A60831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16BE5-014C-3948-B05E-ACE636F40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F15CD-2266-6A4D-96EB-AD3EBB4D4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B1F40-6681-4A4F-B4D7-23B1D084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86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55711538.png"/></Relationships>
</file>

<file path=ppt/slides/_rels/slide10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83415ee.png"/></Relationships>
</file>

<file path=ppt/slides/_rels/slide10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7c4dcb94.png"/></Relationships>
</file>

<file path=ppt/slides/_rels/slide10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566d82b1.png"/></Relationships>
</file>

<file path=ppt/slides/_rels/slide10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221e4ddd.png"/></Relationships>
</file>

<file path=ppt/slides/_rels/slide10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5bf10783.png"/></Relationships>
</file>

<file path=ppt/slides/_rels/slide10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6bc4aecc.png"/></Relationships>
</file>

<file path=ppt/slides/_rels/slide10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21ed613b.pn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2c94e438.pn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4f37dd97.png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4be469c1.pn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6cfb4b6a.png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2f2b67bf.png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3bf4a3d7.png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4eea6d7c.pn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1ca2e089.pn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125220f6.png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126b5d42.png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35c3bab9.pn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af9ee6.pn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6f37d6a4.pn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e1ff130.png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2da74a67.pn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17849615.png"/></Relationships>
</file>

<file path=ppt/slides/_rels/slide2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750cef8c.png"/></Relationships>
</file>

<file path=ppt/slides/_rels/slide2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11c9a31.png"/></Relationships>
</file>

<file path=ppt/slides/_rels/slide2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4d394ccc.pn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49f3aac6.png"/></Relationships>
</file>

<file path=ppt/slides/_rels/slide3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590bdf66.png"/></Relationships>
</file>

<file path=ppt/slides/_rels/slide3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6fa2cc2a.png"/></Relationships>
</file>

<file path=ppt/slides/_rels/slide3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42842f8e.png"/></Relationships>
</file>

<file path=ppt/slides/_rels/slide3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4aec8324.png"/></Relationships>
</file>

<file path=ppt/slides/_rels/slide3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11b49a40.png"/></Relationships>
</file>

<file path=ppt/slides/_rels/slide3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7c85655e.png"/></Relationships>
</file>

<file path=ppt/slides/_rels/slide3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5b924066.png"/></Relationships>
</file>

<file path=ppt/slides/_rels/slide3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75a4f257.png"/></Relationships>
</file>

<file path=ppt/slides/_rels/slide3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5f18537.pn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78311a1b.png"/></Relationships>
</file>

<file path=ppt/slides/_rels/slide4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38e180f1.png"/></Relationships>
</file>

<file path=ppt/slides/_rels/slide4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773b3379.png"/></Relationships>
</file>

<file path=ppt/slides/_rels/slide4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390297bd.png"/></Relationships>
</file>

<file path=ppt/slides/_rels/slide4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649b41f.png"/></Relationships>
</file>

<file path=ppt/slides/_rels/slide4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59ad4e2c.png"/></Relationships>
</file>

<file path=ppt/slides/_rels/slide4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1cacc839.png"/></Relationships>
</file>

<file path=ppt/slides/_rels/slide4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3ef22bbd.png"/></Relationships>
</file>

<file path=ppt/slides/_rels/slide4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53ae7eae.png"/></Relationships>
</file>

<file path=ppt/slides/_rels/slide4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63128986.png"/></Relationships>
</file>

<file path=ppt/slides/_rels/slide4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85c00dc.pn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39fe404d.png"/></Relationships>
</file>

<file path=ppt/slides/_rels/slide5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42cd1e4f.png"/></Relationships>
</file>

<file path=ppt/slides/_rels/slide5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e83275f.png"/></Relationships>
</file>

<file path=ppt/slides/_rels/slide5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5e2d2de2.png"/></Relationships>
</file>

<file path=ppt/slides/_rels/slide5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7e1f6155.png"/></Relationships>
</file>

<file path=ppt/slides/_rels/slide5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389a7849.png"/></Relationships>
</file>

<file path=ppt/slides/_rels/slide5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44d745c5.png"/></Relationships>
</file>

<file path=ppt/slides/_rels/slide5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373c7801.png"/></Relationships>
</file>

<file path=ppt/slides/_rels/slide5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484ec42.png"/></Relationships>
</file>

<file path=ppt/slides/_rels/slide5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5cce27de.png"/></Relationships>
</file>

<file path=ppt/slides/_rels/slide5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28e97bbd.pn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21b415de.png"/></Relationships>
</file>

<file path=ppt/slides/_rels/slide6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5fd415ae.png"/></Relationships>
</file>

<file path=ppt/slides/_rels/slide6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1f4c7f10.png"/></Relationships>
</file>

<file path=ppt/slides/_rels/slide6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383b40c5.png"/></Relationships>
</file>

<file path=ppt/slides/_rels/slide6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5a8ac357.png"/></Relationships>
</file>

<file path=ppt/slides/_rels/slide6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1bb1b62c.png"/></Relationships>
</file>

<file path=ppt/slides/_rels/slide6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33f4dcb2.png"/></Relationships>
</file>

<file path=ppt/slides/_rels/slide6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74148bcc.png"/></Relationships>
</file>

<file path=ppt/slides/_rels/slide6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70f1cd29.png"/></Relationships>
</file>

<file path=ppt/slides/_rels/slide6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6ae06c9.png"/></Relationships>
</file>

<file path=ppt/slides/_rels/slide6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6c344472.png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488461d4.png"/></Relationships>
</file>

<file path=ppt/slides/_rels/slide7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f640617.png"/></Relationships>
</file>

<file path=ppt/slides/_rels/slide7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deb974d.png"/></Relationships>
</file>

<file path=ppt/slides/_rels/slide7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7c9f4078.png"/></Relationships>
</file>

<file path=ppt/slides/_rels/slide7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39f6cdc6.png"/></Relationships>
</file>

<file path=ppt/slides/_rels/slide7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547f8b2a.png"/></Relationships>
</file>

<file path=ppt/slides/_rels/slide7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55898a9c.png"/></Relationships>
</file>

<file path=ppt/slides/_rels/slide7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6b16c9df.png"/></Relationships>
</file>

<file path=ppt/slides/_rels/slide7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18493c26.png"/></Relationships>
</file>

<file path=ppt/slides/_rels/slide7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15e8da2b.png"/></Relationships>
</file>

<file path=ppt/slides/_rels/slide7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48126cdc.png"/></Relationships>
</file>

<file path=ppt/slides/_rels/slide8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2ea874c0.png"/></Relationships>
</file>

<file path=ppt/slides/_rels/slide8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4c330659.png"/></Relationships>
</file>

<file path=ppt/slides/_rels/slide8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2ea97210.png"/></Relationships>
</file>

<file path=ppt/slides/_rels/slide8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13a654c6.png"/></Relationships>
</file>

<file path=ppt/slides/_rels/slide8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32762e7.png"/></Relationships>
</file>

<file path=ppt/slides/_rels/slide8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42f8b020.png"/></Relationships>
</file>

<file path=ppt/slides/_rels/slide8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51d1b40.png"/></Relationships>
</file>

<file path=ppt/slides/_rels/slide8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2800a401.png"/></Relationships>
</file>

<file path=ppt/slides/_rels/slide8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a46de8e.png"/></Relationships>
</file>

<file path=ppt/slides/_rels/slide8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43f6467b.png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6d4b08c.png"/></Relationships>
</file>

<file path=ppt/slides/_rels/slide9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4dd6b204.png"/></Relationships>
</file>

<file path=ppt/slides/_rels/slide9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261d887.png"/></Relationships>
</file>

<file path=ppt/slides/_rels/slide9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42612698.png"/></Relationships>
</file>

<file path=ppt/slides/_rels/slide9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2bf6dfcd.png"/></Relationships>
</file>

<file path=ppt/slides/_rels/slide9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630a080c.png"/></Relationships>
</file>

<file path=ppt/slides/_rels/slide9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722c84ef.png"/></Relationships>
</file>

<file path=ppt/slides/_rels/slide9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438705fb.png"/></Relationships>
</file>

<file path=ppt/slides/_rels/slide9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29d59f8e.png"/></Relationships>
</file>

<file path=ppt/slides/_rels/slide9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file6dc74bd97bef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374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/>
              <a:t>Nodal metrics with positive values only - further stratified by different networks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/>
              <a:t>2018-10-26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/>
              <a:t>BrainGraph Notebook Results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/>
              <a:t>2018-10-26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/>
              <a:t>2018-10-26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/>
              <a:t>Individual Heatmap with both positive/negative correlations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/>
              <a:t>2018-10-26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/>
              <a:t>Group MEAN Heatmap with both positive/negative correlations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/>
              <a:t>2018-10-26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2779776" y="0"/>
            <a:ext cx="6099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/>
              <a:t>Graph metrics with positive values only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/>
              <a:t>2018-10-26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9144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Ma</dc:creator>
  <cp:lastModifiedBy xmlns:cp="http://schemas.openxmlformats.org/package/2006/metadata/core-properties">tehsheng</cp:lastModifiedBy>
  <cp:revision>4</cp:revision>
  <dcterms:created xsi:type="dcterms:W3CDTF">2018-08-16T18:13:04Z</dcterms:created>
  <dcterms:modified xmlns:xsi="http://www.w3.org/2001/XMLSchema-instance" xmlns:dcterms="http://purl.org/dc/terms/" xsi:type="dcterms:W3CDTF">2018-10-26T16:25:52Z</dcterms:modified>
</cp:coreProperties>
</file>